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75" r:id="rId8"/>
    <p:sldId id="264" r:id="rId9"/>
    <p:sldId id="276" r:id="rId10"/>
    <p:sldId id="278" r:id="rId11"/>
    <p:sldId id="257" r:id="rId12"/>
    <p:sldId id="281" r:id="rId13"/>
    <p:sldId id="266" r:id="rId14"/>
    <p:sldId id="267" r:id="rId15"/>
    <p:sldId id="268" r:id="rId16"/>
    <p:sldId id="269" r:id="rId17"/>
    <p:sldId id="280" r:id="rId18"/>
    <p:sldId id="270" r:id="rId19"/>
    <p:sldId id="271" r:id="rId20"/>
    <p:sldId id="272" r:id="rId21"/>
    <p:sldId id="273" r:id="rId22"/>
    <p:sldId id="265" r:id="rId23"/>
    <p:sldId id="274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4FBD-1C94-41DB-853E-FBEEF6C6FF70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71C5-45F7-494C-867E-F4A5B1956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016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4FBD-1C94-41DB-853E-FBEEF6C6FF70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71C5-45F7-494C-867E-F4A5B1956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440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4FBD-1C94-41DB-853E-FBEEF6C6FF70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71C5-45F7-494C-867E-F4A5B1956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1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4FBD-1C94-41DB-853E-FBEEF6C6FF70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71C5-45F7-494C-867E-F4A5B1956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325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4FBD-1C94-41DB-853E-FBEEF6C6FF70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71C5-45F7-494C-867E-F4A5B1956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657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4FBD-1C94-41DB-853E-FBEEF6C6FF70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71C5-45F7-494C-867E-F4A5B1956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850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4FBD-1C94-41DB-853E-FBEEF6C6FF70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71C5-45F7-494C-867E-F4A5B1956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232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4FBD-1C94-41DB-853E-FBEEF6C6FF70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71C5-45F7-494C-867E-F4A5B1956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82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4FBD-1C94-41DB-853E-FBEEF6C6FF70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71C5-45F7-494C-867E-F4A5B1956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13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4FBD-1C94-41DB-853E-FBEEF6C6FF70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71C5-45F7-494C-867E-F4A5B1956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496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4FBD-1C94-41DB-853E-FBEEF6C6FF70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71C5-45F7-494C-867E-F4A5B1956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1723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14FBD-1C94-41DB-853E-FBEEF6C6FF70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971C5-45F7-494C-867E-F4A5B1956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073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jamanetwork.com/journals/jama/article-abstract/2680538?redirect=true" TargetMode="External"/><Relationship Id="rId2" Type="http://schemas.openxmlformats.org/officeDocument/2006/relationships/hyperlink" Target="https://www.ncbi.nlm.nih.gov/pubmed/29805145" TargetMode="Externa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12125" y="2050869"/>
            <a:ext cx="6021978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Лекция 1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kk-KZ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kk-KZ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kk-KZ" sz="24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kk-KZ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Тема</a:t>
            </a:r>
            <a:r>
              <a:rPr lang="kk-KZ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«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Стволовые клетки как главный ресурс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репаративной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медицины»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813275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Презентация на тему: &quot;НИИ трансплантологии и искусственных органов МЗ РФ  ЛАБОРАТОРИЯ БИОТЕХНОЛОГИИ СТВОЛОВЫХ КЛЕТОК.&quot;. Скачать бесплатно и без  регистрации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123" y="614158"/>
            <a:ext cx="7715523" cy="5786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0300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lecheniesustava.ru/wp-content/uploads/2017/03/39-1-300x1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848072" y="169626"/>
            <a:ext cx="6710690" cy="3192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lecheniesustava.ru/wp-content/uploads/2017/03/276-300x2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365" y="3299991"/>
            <a:ext cx="5486400" cy="2997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183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Использование стволовых клеток в терапии дегенерации межпозвонковог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985" y="1037079"/>
            <a:ext cx="6452910" cy="4044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5795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8457" y="339635"/>
            <a:ext cx="8072846" cy="69791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Применение СК в неврологии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Клеточная терапия в последнее время становится новой стратегией в борьбе с такими неврологическими расстройствами, как болезнь Альцгеймера, болезнь Паркинсона, острое нарушение мозгового кровообращения, боковой амиотрофический склероз, болезнь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Хантингтона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др. На сегодняшний день существует достаточно богатый опыт экспериментального применения СК костного мозга в лечении неврологических заболеваний у модельных животных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t">
              <a:lnSpc>
                <a:spcPct val="107000"/>
              </a:lnSpc>
              <a:spcBef>
                <a:spcPts val="75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Доказан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положительный терапевтический эффект от внутривенного введения СК жирового происхождения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трансгенным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мышам с болезнью Альцгеймера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Позитивный эффект проявлялся в улучшении когнитивных способностей (обучение и память), ускорении эндогенного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нейрогенеза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увеличении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синаптической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стабильности в головном мозге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трансгенных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мышей. Исследователи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вводили СК жирового происхождения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трансгенным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мышам с моделированным боковым амиотрофическим склерозом.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наблюдалось замедление развития двигательных расстройств на несколько недель, а также увеличение числа поясничных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мотонейронов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факторов роста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нейронов.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8450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4765" y="142203"/>
            <a:ext cx="7550331" cy="632275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Исследование влияния СК </a:t>
            </a:r>
            <a:r>
              <a:rPr lang="ru-RU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течение болезни Паркинсона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проводилось на грызунах, а также более крупных животных (обезьянах).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одном из исследований крысам с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ротенон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-индуцированной болезнью Паркинсона вводили СК, что приводило к увеличению в сыворотке крови </a:t>
            </a:r>
            <a:r>
              <a:rPr lang="ru-RU" sz="2000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трансформирующего фактора </a:t>
            </a:r>
            <a:r>
              <a:rPr lang="ru-RU" sz="2000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роста, </a:t>
            </a:r>
            <a:r>
              <a:rPr lang="ru-RU" sz="2000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белка-</a:t>
            </a:r>
            <a:r>
              <a:rPr lang="ru-RU" sz="2000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хемоаттрактанта</a:t>
            </a:r>
            <a:r>
              <a:rPr lang="ru-RU" sz="2000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моноцитов, уровня </a:t>
            </a:r>
            <a:r>
              <a:rPr lang="ru-RU" sz="2000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допамина</a:t>
            </a:r>
            <a:r>
              <a:rPr lang="ru-RU" sz="2000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головном мозге.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Все это подтвердило предположение об иммуномодулирующем, противовоспалительном и нейротрофическом эффекте от введения СК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Введение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 в комбинации со специальным ферментом (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-NTN-TH) макакам-резус с моделированной болезнью Паркинсона приводило к улучшению 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паркинсонического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поведения: уменьшению тремора и увеличению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подвижности.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Также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имеются свидетельства положительного эффекта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введения СК лабораторным животным с другими неврологическими и нейрохирургическими заболеваниями (спинальная травма, рассеянный склероз, острое нарушение мозгового кровообращения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6084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1886" y="0"/>
            <a:ext cx="7615645" cy="68180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Применение СК в кардиологии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Bef>
                <a:spcPts val="750"/>
              </a:spcBef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Многочисленные исследования на грызунах и свиньях показали, что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МСК могут заселять ткань сердца и дифференцироваться в ней.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2001 г.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Toma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соавт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показали, что человеческие МСК костномозгового происхождения, введенные в ткань сердца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иммунодефицитных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крыс, остаются там через 4 дня после введения и через некоторое время приобретают морфологию,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отличимую от исходных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кардиомиоцитов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Однако количество обнаруженных в сердце МСК составило только 0,44 % от введенной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дозы. Другие исследователи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модели хронической ишемической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кардиомиопатии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свиней показали возможность аллогенных МСК заселять и дифференцироваться в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кардиомиоциты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гладкомышечные клетки и 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эндотелиоциты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последние годы был проведен ряд исследований на свиньях, овцах и собаках, которые оценивали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 введения МСК на смоделированную в эксперименте острую (после инфаркта миокарда) и хроническую левожелудочковую недостаточность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Терапия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МСК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улучшала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функцию левого желудочка,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уменьшала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размеры постинфарктного рубца,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увеличивала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перфузию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миокарда.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835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7647" y="274320"/>
            <a:ext cx="8020594" cy="63709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 fontAlgn="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Успехи экспериментальных исследований привели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началу клинических испытаний МСК в лечении пациентов как с острым инфарктом миокарда, так и хронической ишемической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кардиомиопатией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Одним из первых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Strauer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2001 г.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интра-коронарно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ввел стволовые клетки 46-летнему пациенту с острым инфарктом миокарда. В дальнейшем он продолжил вводить СК костного мозга пациентам с острым инфарктом миокарда и ИБС. Результатом стало улучшение функции сердца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уменьшение зоны инфаркта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среднем 34 %). Положительный эффект сохранялся в течение 3 лет и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более.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Интракоронарное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введение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аутологичных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МСК костного мозга у пациентов с подострым инфарктом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миокарда через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месяца после введения МСК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выявляло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улучшение функции левого желудочка по сравнению с пациентами контрольной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группы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Также было показано, что введение МСК было безопасным способом терапии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5923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Клеточная терапия инфаркта миокарда: уже в России — Архив публикаций и  новостных статей портала DISLIF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714" y="901383"/>
            <a:ext cx="3117997" cy="532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4755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5393" y="470263"/>
            <a:ext cx="7485017" cy="61225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Применение СК в лечении аутоиммунных заболеваний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ходе многочисленных экспериментальных и клинических исследований было показано, что пересаженные реципиенту СК далеко не всегда действуют «напрямую», попадая в пораженный орган и дифференцируясь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тканеспецифичном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направлении. Зачастую терапевтический эффект связан с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иммуномодулирующим/иммунодепрессивным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противовоспалительным действием на пораженный орган. Этот эффект и лежит в основе использования СК для лечения аутоиммунных заболеваний (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системная красная волчанка, рассеянный склероз, ревматоидный артрит, сахарный диабет 1 типа и др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.), а также синдрома «трансплантат против хозяина».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5474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7280" y="222069"/>
            <a:ext cx="7380514" cy="565385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Применение СК в эндокринологии</a:t>
            </a:r>
            <a:endParaRPr lang="ru-RU" sz="2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Основным объектом исследований стволовых клеток в эндокринологии является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сахарный диабет 1 типа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Последние достижения биологии СК дают возможность применения трансплантационной терапии больным СД 1 типа с помощью метода генерирования функциональных панкреатических Р-клеток.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Одним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основных источников зрелых СК, способных к дифференцировке с образованием Р-клеток, является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ПЖ.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Экспериментальными исследованиями было показано, что эпителий протоков ПЖ служит источником клеток, способных 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неогенезу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островков у взрослых животных при их повреждении, а также может являться источником нормального обновления островков в течение всей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жизни.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Показано, что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 костного мозга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vitro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vivo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могут дифференцироваться с образованием клеток эндокринной части ПЖ, а также индуцировать регенерацию эндогенных островков у мышей со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стрептозотоциновым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СД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666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9965" y="564776"/>
            <a:ext cx="8001000" cy="56421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Исследования и достижения последних десятилетий в вопросах изучения стволовых клеток (СК) привели к созданию новой отрасли медицины —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регенеративной медицине.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Данное направление возникло на стыке множества наук и технологий, включая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тканевую инженерию, клеточную биологию, молекулярную биологию, гистологию, биологию развития, биохимию, физику, химию, прикладную инженерию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прочие дисциплины, что позволяет назвать данную отрасль медицины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междисциплинарным видом научно-практической деятельности.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2006 г. в Великобритании выходит специализированный журнал «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Regenerative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medicine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 Появились многочисленные институты и компании, занимающиеся разработкой методов лечения с помощью стволовых клеток.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Целью регенеративной медицины является восстановление пораженной заболеванием или поврежденной (травмированной) ткани с помощью активации эндогенных стволовых клеток, а также трансплантации клеток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625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879" y="542352"/>
            <a:ext cx="8699863" cy="49080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Применение СК в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гепатологии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В эксперименте было показано, что </a:t>
            </a:r>
            <a:r>
              <a:rPr lang="ru-RU" sz="2000" u="sng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мезенхимальные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СК могут дифференцироваться как в </a:t>
            </a:r>
            <a:r>
              <a:rPr lang="ru-RU" sz="2000" u="sng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мезодермальные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клеточные линии (остеобласты, </a:t>
            </a:r>
            <a:r>
              <a:rPr lang="ru-RU" sz="2000" u="sng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хондробласты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u="sng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адипоциты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u="sng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миоциты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u="sng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кардиомоциты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так и в </a:t>
            </a:r>
            <a:r>
              <a:rPr lang="ru-RU" sz="2000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немезодермальные</a:t>
            </a:r>
            <a:r>
              <a:rPr lang="ru-RU" sz="2000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клетки, в том числе и </a:t>
            </a:r>
            <a:r>
              <a:rPr lang="ru-RU" sz="2000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гепатоциты</a:t>
            </a:r>
            <a:r>
              <a:rPr lang="ru-RU" sz="2000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[19]. Это свойство МСК было использовано в экспериментах на лабораторных животных с моделированным острым или хроническим поражением печени.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Также есть результаты первых клинических испытаний введения МСК пациентам с циррозом печени. Через 3, 6 и 12 месяцев после трансплантации МСК наблюдалось улучшение лабораторных показателей сыворотки крови (уровень альбумина, билирубина, АЛТ, АСТ,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протромбиновый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индекс).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Однако требуются дальнейшие исследования для определения механизма действия МСК, необходимой дозы и способа введения, для изучения отдаленных последствий клеточной терапии.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7604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2961" y="364511"/>
            <a:ext cx="7432765" cy="632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К настоящему времени накоплен значительный опыт как экспериментального, так и клинического использования СК с терапевтической целью при заболеваниях сердечно-сосудистой, нервной систем, эндокринных, аутоиммунных заболеваниях, болезнях опорно-двигательного аппарата, органов пищеварения и др.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Все еще остаются многие нерешенные вопросы относительно оптимального источника получения СК, необходимости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предифференцировки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vitro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оптимальных путей, доз и кратности введения, создания микроокружения с введением цитокинов и ростовых факторов, контроля за пролиферацией 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дифференцировкой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 для предотвращения канцерогенеза.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Поэтому дальнейшая оптимизация методик выделения, культивирования, способов введения СК, исследование их в организме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реципиентиа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механизмов терапевтических эффектов является актуальным и перспективным направлением в клеточной трансплантологии и регенеративной медицине.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1649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84218" y="457200"/>
            <a:ext cx="6949440" cy="55399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Важность лечения СК подтверждаются такими </a:t>
            </a:r>
            <a:r>
              <a:rPr lang="ru-RU" sz="2400" smtClean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фактами:</a:t>
            </a:r>
          </a:p>
          <a:p>
            <a:r>
              <a:rPr lang="ru-RU" sz="2400" smtClean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году в США уже </a:t>
            </a: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имеется 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более 432 компаний с 716 клиниками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предлагающих потребителям услуги по терапии стволовыми клетками</a:t>
            </a: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очень дорогое лечение и вот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тут-то 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арену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выходит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краудфандинг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Недавнее исследование "Журнала Американской медицинской ассоциации" насчитало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408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США кампаний по сбору денег на лечение стволовыми клетками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ходе которых пытаются собрать более 7 млн долларов и в которых более 13 тыс. благотворителей и спонсоров уже внесли свой финансовый вклад.</a:t>
            </a:r>
            <a:endParaRPr lang="ru-RU" sz="2400" dirty="0" smtClean="0">
              <a:solidFill>
                <a:srgbClr val="4040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25331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2697" y="132521"/>
            <a:ext cx="7889966" cy="507241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Рекомендуемая литература: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Попов Б.В. Введение в клеточную биологию стволовых клеток.- Учебно-методическое пособие.- СПб.: СпецЛит,2010.-319 с.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Кухарчук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А.Л., Радченко В.В.,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Сирман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В.М. Стволовые клетки: эксперимент, теория, клиника. Эмбриональные,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мезенхимальные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нейральные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гемопоэтические стволовые клетки. – Черновцы.: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Золот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литаври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2004. – 505 с.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Репин В.С.,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Ржанинова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А.А.,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Шаменков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Д.А. Эмбриональные стволовые клетки: фундаментальная биология и медицина. – Москва.: «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ReMeTex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2002. – 225 с.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Абдулкадыров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К.М., Романенко Н.А., Старков Н.Н. Получение и клиническое применение периферических гемопоэтических стволовых клеток из пуповинной крови//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Вопр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Онкол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– 2000. – Т.46,  №5. – С.513 – 520.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Wikipedia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   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Лызиков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Б. Б. Осипов, А. Г. Скуратов, А. А.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Призенцов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Стволовые клетки в регенеративной медицине: достижения и перспективы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849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9451" y="496388"/>
            <a:ext cx="7393577" cy="51347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000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Регенеративная медицина 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также подразумевает выращивание тканей и органов в условиях </a:t>
            </a:r>
            <a:r>
              <a:rPr lang="ru-RU" sz="2000" u="sng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vitro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последующей пересадкой, неспособное к самостоятельной регенерации.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Важнейшим разделом регенеративной медицины является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клеточная терапия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использование живых клеток различного происхождения, которые при введении в организм пациента способны к активному функционированию, результатом чего является улучшение или модификация существующей функции органа или ткани либо восстановление или замена утраченной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функции.</a:t>
            </a:r>
          </a:p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регенеративной клеточной терапии используются эмбриональные и зрелые (постнатальные) стволовые клетки, поскольку те и другие </a:t>
            </a:r>
            <a:r>
              <a:rPr lang="ru-RU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обладают необходимым пролиферативным и, следовательно, регенеративным потенциалом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Пролиферативный потенциал эмбриональных стволовых клеток (ЭСК) существенно выше, чем у СК взрослого организма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217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4949" y="483326"/>
            <a:ext cx="8190411" cy="641508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Однако </a:t>
            </a:r>
            <a:r>
              <a:rPr lang="ru-RU" sz="24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чрезмерные </a:t>
            </a:r>
            <a:r>
              <a:rPr lang="ru-RU" sz="2400" u="sng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плюрипотентность</a:t>
            </a:r>
            <a:r>
              <a:rPr lang="ru-RU" sz="24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пролиферативная способность ЭСК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требуют тщательного контроля поведения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импланта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после пересадки </a:t>
            </a:r>
            <a:r>
              <a:rPr lang="ru-RU" sz="24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из-за повышенной иммуногенности и потенциальной </a:t>
            </a:r>
            <a:r>
              <a:rPr lang="ru-RU" sz="2400" u="sng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канцерогенности</a:t>
            </a:r>
            <a:r>
              <a:rPr lang="ru-RU" sz="24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этих клеток.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Также существенным недостатком использования ЭСК для заместительной терапии является </a:t>
            </a:r>
            <a:r>
              <a:rPr lang="ru-RU" sz="24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этическая сторона вопроса.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Учитывая все это, более предпочтительным становится использование зрелых СК.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Основным преимуществом постнатальных СК является возможность использования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аутогенного клеточного материал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а, а значит, не возникает проблем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иммунологической совместимости, а также этических препятствий к их использованию.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Нет сомнений, что ЭСК невозможно использовать в качестве аутогенного материала, так как выделение их из эмбриона несовместимо с его дальнейшим развитием.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39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09897" y="209006"/>
            <a:ext cx="7876903" cy="55666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Стволовые клетки взрослого организма можно разделить на три основных группы: </a:t>
            </a:r>
            <a:r>
              <a:rPr lang="ru-RU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гемопоэтические (кроветворные</a:t>
            </a:r>
            <a:r>
              <a:rPr lang="ru-RU" sz="20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1" u="sng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мультипотентные</a:t>
            </a:r>
            <a:r>
              <a:rPr lang="ru-RU" sz="20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мезенхимальные</a:t>
            </a:r>
            <a:r>
              <a:rPr lang="ru-RU" sz="20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u="sng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стромальные</a:t>
            </a:r>
            <a:r>
              <a:rPr lang="ru-RU" sz="20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0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b="1" u="sng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тканеспецифичные</a:t>
            </a:r>
            <a:r>
              <a:rPr lang="ru-RU" sz="2000" b="1" u="sng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прогениторные</a:t>
            </a:r>
            <a:r>
              <a:rPr lang="ru-RU" sz="20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000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Гемопоэтические стволовые клетки (ГСК) 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клетки-предшественники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являются наиболее полно охарактеризованными СК взрослого организма. 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Они находятся в костном мозге и отвечают за непрерывное обновление клеток крови и иммунной системы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Ранние ГСК человека характеризуются фенотипом CD34+ CD90+ или CD34+ CD38-.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Исключительно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полезным свойством ГСК является их 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способность восстанавливать все клеточные линии крови.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ГСК являются первым типом стволовых клеток, использованных в клеточной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терапии,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ныне широко применяются </a:t>
            </a:r>
            <a:r>
              <a:rPr lang="ru-RU" sz="20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трансплантации костного мозга для лечения лейкемий, </a:t>
            </a:r>
            <a:r>
              <a:rPr lang="ru-RU" sz="20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апластических</a:t>
            </a:r>
            <a:r>
              <a:rPr lang="ru-RU" sz="20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анемий, первичных и комбинированных </a:t>
            </a:r>
            <a:r>
              <a:rPr lang="ru-RU" sz="2000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иммунодефицитов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429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5759" y="313509"/>
            <a:ext cx="8294915" cy="612270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Мезенхимальные</a:t>
            </a:r>
            <a:r>
              <a:rPr lang="ru-RU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стволовые клетки (МСК),</a:t>
            </a:r>
            <a:r>
              <a:rPr lang="ru-RU" sz="2000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первоначально обнаруженные в строме костного мозга, были затем найдены и в других органах, включая плаценту, пуповину, печень и жировую ткань.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Недавние исследования показали, что 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МСК распространены повсеместно, поскольку в качестве </a:t>
            </a:r>
            <a:r>
              <a:rPr lang="ru-RU" sz="2000" u="sng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периваскулярных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клеток (перицитов) являются интегральным клеточным компонентом эндотелия.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МСК не несут типичных поверхностных маркеров гемопоэтических линий клеток (антигены CD 14, CD34 и CD45) и позитивны по CD44, CD73, CD90, CD105, CD166 и Stro-1.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Особенностью МСК, объясняющей их широкое применение в клеточной терапии, является очень </a:t>
            </a:r>
            <a:r>
              <a:rPr lang="ru-RU" sz="20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низкая иммуногенность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что обеспечивает возможность пересадки клеток от практически любого неродственного донора практически любому реципиенту без использования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иммуносупрессивной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терапии. Кроме того, МСК обладают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иммуносупрессивными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свойствами против Т-клеток, что делает эти клетки эффективными терапевтическими агентами при лечении больных с остро выраженной реакцией отторжения трансплантированной ткани по причине тканевой несовместимости.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71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Что такое стволовые клетки? Что такое биострахование стволовыми клетками?  Какие болезни лечат стволовыми клетками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837" y="438241"/>
            <a:ext cx="7669050" cy="61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58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3770" y="457200"/>
            <a:ext cx="7354389" cy="622529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настоящему времени накоплен богатый опыт как </a:t>
            </a:r>
            <a:r>
              <a:rPr lang="ru-RU" sz="20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экспериментального, так и клинического использования стволовых клеток с терапевтической целью при заболеваниях сердечно-сосудистой, нервной систем, эндокринных, аутоиммунных заболеваниях, болезнях опорно-двигательного аппарата, органов пищеварения 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др.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Применение СК в гематологии Одной из первых сфер клинического применения СК стала гематология, а именно,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гемобластозы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острые лейкозы, хронический </a:t>
            </a:r>
            <a:r>
              <a:rPr lang="ru-RU" sz="2000" u="sng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миелолейкоз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u="sng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миеломная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болезнь и др</a:t>
            </a:r>
            <a:r>
              <a:rPr lang="ru-RU" sz="2000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t">
              <a:lnSpc>
                <a:spcPct val="107000"/>
              </a:lnSpc>
              <a:spcBef>
                <a:spcPts val="750"/>
              </a:spcBef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три вида трансплантации: аутогенная,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сингенная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аллогенная.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аутогенной трансплантации пациенту пересаживают его собственные стволовые клетки,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сингенной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взятые у однояйцового близнеца, при аллогенной — взятые у его родственников. Кроме того, возможно использование стволовых клеток человека, не являющегося родственником пациента (неродственный донор).</a:t>
            </a:r>
          </a:p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275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Стволовые клетки - в вопросах и ответах | Системная схема старения челове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434" y="941497"/>
            <a:ext cx="4708910" cy="5537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62472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</TotalTime>
  <Words>2002</Words>
  <Application>Microsoft Office PowerPoint</Application>
  <PresentationFormat>Экран (4:3)</PresentationFormat>
  <Paragraphs>48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27</cp:revision>
  <dcterms:created xsi:type="dcterms:W3CDTF">2020-04-15T18:44:23Z</dcterms:created>
  <dcterms:modified xsi:type="dcterms:W3CDTF">2021-04-28T10:06:51Z</dcterms:modified>
</cp:coreProperties>
</file>